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3CD9B-6E70-4E62-8274-1BC1FAEC4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EF0998-E123-46EE-9427-AA98D24C5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1F6FD-DA95-4B41-A574-A26550C5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34B2-9D40-4CE3-B4D5-B1B77DA6B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9585E-35AB-4D0B-B6B0-ECD3B0A5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04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5AF40-E36D-4922-BE0E-5914DE255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B4A69B-E55A-401E-826A-5A1C6EF94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E706D-0F60-4A6B-919C-FD295970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305EF-ECC1-4877-8ACE-0E58FCE4D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59007-BEE2-4FFB-BD33-63BDBAE9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981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5B84C3-6BEB-4A1F-AAA7-D0D1B9E297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533B6-2DB9-4B93-A5B9-8DF0FBC95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F9932-4D8F-48E7-8DE9-A23D0B2C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6D2E7-0FEC-401B-A448-7A75530B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1D4E8-4B68-43FB-BFC9-358443FC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656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248D0-1400-4499-9921-3520F1549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EB5F7-F1AE-4684-A607-809DBEB19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DBE2B-B44A-49DD-87EC-4E08FFFE5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60D0B-A2B0-4830-A320-C60D68C5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1C55D-1136-403D-A4F3-A11698C4C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863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69146-F09F-40E2-9DB2-76CBDBF6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F671E-65C6-4C98-A02D-4E5EE2334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95D78-4006-4662-84E2-1258A1B2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20406-CF0F-452B-8199-1213D0C0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15FB3-2705-4D1D-89FD-86E3A079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695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546E9-18CC-4B57-827B-A47221223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376A-2B8D-4E18-A05E-C810C829A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EB71C-4C16-4121-819B-6CF1143E6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B9E404-FA55-4CFB-B1D5-1D2DEFB2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A224-FC70-488A-998C-B36F4F8F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A71C7-07D7-4C1E-B9D9-1EC1C7C8A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717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9784-44AB-429E-9014-C891A6813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09BFD-FDC9-455D-B55E-BBE467237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F067A-EB36-4EA0-A14F-E3817F603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C2CCA3-E211-4A6E-B257-8F898DED8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96730-B26E-471D-B63A-66F53CDAD7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37BE80-2CAE-4F06-B8CE-22D1A7BE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DB84C0-056F-48D5-AB2E-34A091CA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BA5E90-EDA2-40B0-A119-675A72BF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951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FBB80-3651-4B1C-88B2-15F1DE06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EE63A-683C-4198-BE00-50B4FFDBB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7BD408-2BE6-4A4B-84B5-6A02471E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975D0-2BF2-4060-85FF-2854A95C0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869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98744C-B642-4936-8C73-A35DA62E9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4AE753-D1C1-4931-B179-F14FBD5C9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45AE7-E4F5-477A-AD47-2C125495C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582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C450-431F-49C6-B47C-D96E5694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35D4D-803B-4D13-A5F7-FA70F22F0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DF9F4E-67B3-4F8A-B8E8-9DF5C072E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6C41C-1ECB-44B5-8346-1626C5CEF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5100A-1187-4328-A7F0-88EC0C17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4090B-AFD0-4C38-AF49-FB3AFE1D4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638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C31C-70FE-44CC-90E7-157AC9C9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F45576-D7ED-4CC8-B20B-A3B7649B1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B56374-A5BC-4AD1-B9B4-4387E1437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034B0-48A7-4DE3-B636-F3AD5087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B7165-5F91-4499-911F-F5445394C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EC3FF-35A2-464C-8D8C-3C83C7834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0590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41C36D-68BA-4A6B-B169-C4A93651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5CB1F-959E-4018-980D-A68A7C182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91E20-50B0-4601-B92D-E1B7C31CF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8BE49-4E6C-4CB0-8420-51C515F334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C43F4-872A-4A16-9EF9-5C4F2DF2B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809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>
            <a:extLst>
              <a:ext uri="{FF2B5EF4-FFF2-40B4-BE49-F238E27FC236}">
                <a16:creationId xmlns:a16="http://schemas.microsoft.com/office/drawing/2014/main" id="{D7A2D6F1-EB34-43E6-967D-1ED6A2A0D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F88AD62-17D7-47A4-BEAA-E01E54AD7384}"/>
              </a:ext>
            </a:extLst>
          </p:cNvPr>
          <p:cNvSpPr/>
          <p:nvPr/>
        </p:nvSpPr>
        <p:spPr>
          <a:xfrm>
            <a:off x="62202" y="2043995"/>
            <a:ext cx="12067595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6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100" b="1" dirty="0">
              <a:ln w="19050">
                <a:noFill/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>
              <a:ln w="19050">
                <a:noFill/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4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4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4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44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7B7A24-CA3A-407F-B3E0-C95E1C57B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436" y="-482511"/>
            <a:ext cx="862184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F821CF-37A6-4D51-8B8F-77EBB6CB8615}"/>
              </a:ext>
            </a:extLst>
          </p:cNvPr>
          <p:cNvSpPr/>
          <p:nvPr/>
        </p:nvSpPr>
        <p:spPr>
          <a:xfrm>
            <a:off x="1" y="5146070"/>
            <a:ext cx="12191999" cy="11082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5000" b="1" dirty="0">
                <a:ln w="18000">
                  <a:noFill/>
                  <a:prstDash val="solid"/>
                  <a:miter lim="800000"/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“THIẾU </a:t>
            </a:r>
            <a:r>
              <a:rPr lang="en-US" sz="5000" b="1">
                <a:ln w="18000">
                  <a:noFill/>
                  <a:prstDash val="solid"/>
                  <a:miter lim="800000"/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 TIỆP </a:t>
            </a:r>
            <a:r>
              <a:rPr lang="en-US" sz="5000" b="1" dirty="0">
                <a:ln w="18000">
                  <a:noFill/>
                  <a:prstDash val="solid"/>
                  <a:miter lim="800000"/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 VỚI BÁC HỒ”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718F33-9B5B-4B26-97FD-1D7905F3A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524" y="233512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86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7 Pro</dc:creator>
  <cp:lastModifiedBy>Windows 7 Pro</cp:lastModifiedBy>
  <cp:revision>3</cp:revision>
  <dcterms:created xsi:type="dcterms:W3CDTF">2023-07-07T08:31:02Z</dcterms:created>
  <dcterms:modified xsi:type="dcterms:W3CDTF">2023-09-16T01:17:24Z</dcterms:modified>
</cp:coreProperties>
</file>